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12" y="8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lini1312/Task2_Frontend" TargetMode="External"/><Relationship Id="rId7" Type="http://schemas.openxmlformats.org/officeDocument/2006/relationships/hyperlink" Target="https://github.com/Sushmitha-1412/Task2_FrontEn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Sowmi2510/Task2_FrontEnd" TargetMode="External"/><Relationship Id="rId5" Type="http://schemas.openxmlformats.org/officeDocument/2006/relationships/hyperlink" Target="https://github.com/KEERTHANAS12/Task2_FrontEnd" TargetMode="External"/><Relationship Id="rId4" Type="http://schemas.openxmlformats.org/officeDocument/2006/relationships/hyperlink" Target="https://github.com/DharshiniS03/Task2_FrontEn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dirty="0"/>
              <a:t>“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TO-DO PLANNER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GB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TO-DO PLANNER</a:t>
            </a:r>
            <a:endParaRPr sz="1829" dirty="0">
              <a:solidFill>
                <a:schemeClr val="tx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154901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To-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planner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digital tool or application designed to help individuals manage their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daily routine tasks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It is used to monitor, update, and schedule tasks of the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To-Do planner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to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the tasks of the user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set remainders for the tasks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888616864"/>
              </p:ext>
            </p:extLst>
          </p:nvPr>
        </p:nvGraphicFramePr>
        <p:xfrm>
          <a:off x="144710" y="2208446"/>
          <a:ext cx="4279525" cy="237726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0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au721220205045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SALINI V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CD2_11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au721220205008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DHARSHINI S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/>
                        <a:t>CD2_11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au721220205027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KEERTHANA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/>
                        <a:t>CD2_11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au721220205051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SOWMIYA D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/>
                        <a:t>CD2_11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au721220205058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SUSHMITHA R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/>
                        <a:t>CD2_11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8298180" y="81153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66899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1858;g2139e008f02_0_0">
            <a:extLst>
              <a:ext uri="{FF2B5EF4-FFF2-40B4-BE49-F238E27FC236}">
                <a16:creationId xmlns:a16="http://schemas.microsoft.com/office/drawing/2014/main" id="{5FD8FFA6-BEF3-6A20-F9CD-FADC0891C278}"/>
              </a:ext>
            </a:extLst>
          </p:cNvPr>
          <p:cNvSpPr txBox="1"/>
          <p:nvPr/>
        </p:nvSpPr>
        <p:spPr>
          <a:xfrm>
            <a:off x="546804" y="476072"/>
            <a:ext cx="5996500" cy="219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Up Your HTML Structure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Up Your HTML Structure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Add Bootstrap for Styling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Apply Custom CSS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JavaScript for Functionality</a:t>
            </a:r>
            <a:endParaRPr sz="18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" name="Google Shape;1858;g2139e008f02_0_0">
            <a:extLst>
              <a:ext uri="{FF2B5EF4-FFF2-40B4-BE49-F238E27FC236}">
                <a16:creationId xmlns:a16="http://schemas.microsoft.com/office/drawing/2014/main" id="{7D745B8B-8CD4-0C0C-2A79-421BB3830514}"/>
              </a:ext>
            </a:extLst>
          </p:cNvPr>
          <p:cNvSpPr txBox="1"/>
          <p:nvPr/>
        </p:nvSpPr>
        <p:spPr>
          <a:xfrm>
            <a:off x="546804" y="3087585"/>
            <a:ext cx="8027180" cy="157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Creating a frontend for a simple to-do list project at the 2 marks level involves using HTML, CSS, and Bootstrap to design a basic yet functional user interface. In HTML, you'll define the structure of your to-do list, utilizing lists and input elements to add and display tasks. CSS will be employed for styling, providing a visually appealing layout with fonts and </a:t>
            </a:r>
            <a:r>
              <a:rPr lang="en-GB" sz="16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colors</a:t>
            </a:r>
            <a:r>
              <a:rPr lang="en-GB" sz="16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. Bootstrap can be applied for responsive design and pre-built components like buttons and forms. The goal is to create a clean and straightforward interface that allows users to input, view, and manage tasks effortlessly.</a:t>
            </a:r>
            <a:endParaRPr sz="16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Submission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726180" y="1470436"/>
            <a:ext cx="3417570" cy="249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300" b="0" i="0" dirty="0">
                <a:solidFill>
                  <a:schemeClr val="tx1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https://github.com/Salini1312/Task2_Frontend</a:t>
            </a:r>
            <a:endParaRPr lang="en-IN" sz="1300" b="0" i="0" dirty="0">
              <a:solidFill>
                <a:schemeClr val="tx1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300" b="0" i="0" dirty="0">
                <a:solidFill>
                  <a:schemeClr val="tx1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https://github.com/DharshiniS03/Task2_FrontEnd</a:t>
            </a:r>
            <a:endParaRPr lang="en-IN" sz="1300" b="0" i="0" dirty="0">
              <a:solidFill>
                <a:schemeClr val="tx1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300" b="0" i="0" dirty="0">
                <a:solidFill>
                  <a:schemeClr val="tx1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https://github.com/KEERTHANAS12/Task2_FrontEnd</a:t>
            </a:r>
            <a:endParaRPr lang="en-IN" sz="1300" b="0" i="0" dirty="0">
              <a:solidFill>
                <a:schemeClr val="tx1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300" b="0" i="0" dirty="0">
                <a:solidFill>
                  <a:schemeClr val="tx1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https://github.com/Sowmi2510/Task2_FrontEnd</a:t>
            </a:r>
            <a:endParaRPr lang="en-IN" sz="1300" b="0" i="0" dirty="0">
              <a:solidFill>
                <a:schemeClr val="tx1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300" b="0" i="0" dirty="0">
                <a:solidFill>
                  <a:schemeClr val="tx1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https://github.com/Sushmitha-1412/Task2_FrontEnd</a:t>
            </a:r>
            <a:endParaRPr lang="en-IN" sz="1300" b="0" i="0" dirty="0">
              <a:solidFill>
                <a:schemeClr val="tx1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lang="en-IN" sz="1300" b="0" i="0" dirty="0">
              <a:solidFill>
                <a:schemeClr val="tx1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lang="en-IN" sz="1300" b="0" i="0" dirty="0">
              <a:solidFill>
                <a:schemeClr val="tx1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lang="en-IN" sz="1300" b="0" i="0" dirty="0">
              <a:solidFill>
                <a:schemeClr val="tx1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sz="1300" b="0" i="0" dirty="0">
              <a:solidFill>
                <a:schemeClr val="tx1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456</Words>
  <Application>Microsoft Office PowerPoint</Application>
  <PresentationFormat>On-screen Show (16:9)</PresentationFormat>
  <Paragraphs>70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EB Garamond Medium</vt:lpstr>
      <vt:lpstr>Times New Roman</vt:lpstr>
      <vt:lpstr>Public Sans</vt:lpstr>
      <vt:lpstr>Arial</vt:lpstr>
      <vt:lpstr>Calibri</vt:lpstr>
      <vt:lpstr>Noto Sans Symbols</vt:lpstr>
      <vt:lpstr>Arial</vt:lpstr>
      <vt:lpstr>EB Garamond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20ita45@karpagamtech.ac.in</cp:lastModifiedBy>
  <cp:revision>5</cp:revision>
  <dcterms:created xsi:type="dcterms:W3CDTF">2020-08-13T11:21:46Z</dcterms:created>
  <dcterms:modified xsi:type="dcterms:W3CDTF">2023-11-10T06:48:34Z</dcterms:modified>
</cp:coreProperties>
</file>